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t>12/07/2021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haveta à direita 4"/>
          <p:cNvSpPr/>
          <p:nvPr/>
        </p:nvSpPr>
        <p:spPr>
          <a:xfrm>
            <a:off x="7030991" y="811850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haveta à direita 5"/>
          <p:cNvSpPr/>
          <p:nvPr/>
        </p:nvSpPr>
        <p:spPr>
          <a:xfrm>
            <a:off x="7039225" y="1773288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Chaveta à direita 6"/>
          <p:cNvSpPr/>
          <p:nvPr/>
        </p:nvSpPr>
        <p:spPr>
          <a:xfrm>
            <a:off x="7040008" y="2883281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Chaveta à direita 7"/>
          <p:cNvSpPr/>
          <p:nvPr/>
        </p:nvSpPr>
        <p:spPr>
          <a:xfrm>
            <a:off x="7053152" y="4215043"/>
            <a:ext cx="130239" cy="76611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CaixaDeTexto 9"/>
          <p:cNvSpPr txBox="1"/>
          <p:nvPr/>
        </p:nvSpPr>
        <p:spPr>
          <a:xfrm>
            <a:off x="7302837" y="795106"/>
            <a:ext cx="2767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Barra de cofinanciamento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(confirme </a:t>
            </a:r>
            <a:r>
              <a:rPr lang="pt-PT" sz="1200">
                <a:solidFill>
                  <a:schemeClr val="tx1">
                    <a:lumMod val="50000"/>
                    <a:lumOff val="50000"/>
                  </a:schemeClr>
                </a:solidFill>
              </a:rPr>
              <a:t>o programa </a:t>
            </a:r>
            <a:r>
              <a:rPr lang="pt-PT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 o fundo da União Europeia que cofinancia o projeto para selecionar a barra de cofinanciamento correta)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7319310" y="2016418"/>
            <a:ext cx="2767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Identificação do projeto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0" y="1690381"/>
            <a:ext cx="45800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Designação do projeto | </a:t>
            </a:r>
            <a:br>
              <a:rPr lang="pt-PT" sz="1100" dirty="0"/>
            </a:br>
            <a:r>
              <a:rPr lang="pt-PT" sz="1100" dirty="0"/>
              <a:t>Código do projeto |</a:t>
            </a:r>
          </a:p>
          <a:p>
            <a:r>
              <a:rPr lang="pt-PT" sz="1100" dirty="0"/>
              <a:t>Objetivo principal|</a:t>
            </a:r>
            <a:r>
              <a:rPr lang="pt-P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dirty="0"/>
              <a:t>Promover a integração social e combater a pobreza e qualquer discriminação</a:t>
            </a:r>
          </a:p>
          <a:p>
            <a:r>
              <a:rPr lang="pt-PT" sz="1100" dirty="0"/>
              <a:t>Região de intervenção |NORTE</a:t>
            </a:r>
          </a:p>
          <a:p>
            <a:r>
              <a:rPr lang="pt-PT" sz="1100" dirty="0"/>
              <a:t>Entidade beneficiária |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7273998" y="3129082"/>
            <a:ext cx="2767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Notificação de aprovação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Data de aprovação | </a:t>
            </a:r>
            <a:r>
              <a:rPr lang="pt-PT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endParaRPr lang="pt-PT" sz="900" dirty="0"/>
          </a:p>
          <a:p>
            <a:r>
              <a:rPr lang="pt-PT" sz="1100" dirty="0"/>
              <a:t>Data de início | </a:t>
            </a:r>
            <a:r>
              <a:rPr lang="pt-PT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br>
              <a:rPr lang="pt-PT" sz="1100" dirty="0"/>
            </a:br>
            <a:r>
              <a:rPr lang="pt-PT" sz="1100" dirty="0"/>
              <a:t>Data de conclusão | </a:t>
            </a:r>
            <a:r>
              <a:rPr lang="pt-PT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dd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-mm-</a:t>
            </a:r>
            <a:r>
              <a:rPr lang="pt-PT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aaaa</a:t>
            </a:r>
            <a:endParaRPr lang="pt-PT" sz="900" dirty="0"/>
          </a:p>
          <a:p>
            <a:r>
              <a:rPr lang="pt-PT" sz="1100" dirty="0"/>
              <a:t>Custo total elegível |</a:t>
            </a:r>
          </a:p>
          <a:p>
            <a:r>
              <a:rPr lang="pt-PT" sz="1100" dirty="0"/>
              <a:t>Apoio financeiro da União Europeia |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FSE – ………………….. EUR (de acordo com a informação que consta do Quadro 3 do anexo ao termo de aceitação)</a:t>
            </a:r>
          </a:p>
          <a:p>
            <a:r>
              <a:rPr lang="pt-PT" sz="1100" dirty="0"/>
              <a:t>Apoio financeiro público nacional/regional | 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OE – ………………….. EUR (de acordo com a informação que consta do Quadro 3 do anexo ao termo de aceitação)</a:t>
            </a:r>
          </a:p>
          <a:p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302828" y="4361238"/>
            <a:ext cx="276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Descrição do projeto, com eventual monitorização do nível de execução</a:t>
            </a: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Objetivos, atividades e </a:t>
            </a:r>
            <a:br>
              <a:rPr lang="pt-PT" sz="1100" dirty="0"/>
            </a:br>
            <a:r>
              <a:rPr lang="pt-PT" sz="1100" dirty="0"/>
              <a:t>resultados esperados/atingidos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160031" y="5521615"/>
            <a:ext cx="4475547" cy="1076894"/>
          </a:xfrm>
          <a:prstGeom prst="rect">
            <a:avLst/>
          </a:prstGeom>
          <a:noFill/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7368729" y="5836515"/>
            <a:ext cx="2767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Fotos, vídeos e outros suportes audiovisuais</a:t>
            </a:r>
          </a:p>
        </p:txBody>
      </p:sp>
      <p:pic>
        <p:nvPicPr>
          <p:cNvPr id="25" name="Imagem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2362" y="5683502"/>
            <a:ext cx="158510" cy="768163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21" y="1041769"/>
            <a:ext cx="4754434" cy="330361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4374" y="5521615"/>
            <a:ext cx="1613998" cy="1076894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5204" y="5521615"/>
            <a:ext cx="1613998" cy="1076894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8372" y="5513962"/>
            <a:ext cx="1294763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166</Words>
  <Application>Microsoft Office PowerPoint</Application>
  <PresentationFormat>Ecrã Panorâmico</PresentationFormat>
  <Paragraphs>15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Paulo Jorge Cristina Pereira</cp:lastModifiedBy>
  <cp:revision>23</cp:revision>
  <dcterms:created xsi:type="dcterms:W3CDTF">2016-05-05T08:41:36Z</dcterms:created>
  <dcterms:modified xsi:type="dcterms:W3CDTF">2021-07-12T11:01:17Z</dcterms:modified>
</cp:coreProperties>
</file>